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5"/>
  </p:notesMasterIdLst>
  <p:sldIdLst>
    <p:sldId id="1369" r:id="rId3"/>
    <p:sldId id="1407" r:id="rId4"/>
    <p:sldId id="1408" r:id="rId5"/>
    <p:sldId id="1422" r:id="rId6"/>
    <p:sldId id="1402" r:id="rId7"/>
    <p:sldId id="1428" r:id="rId8"/>
    <p:sldId id="1429" r:id="rId9"/>
    <p:sldId id="1430" r:id="rId10"/>
    <p:sldId id="1431" r:id="rId11"/>
    <p:sldId id="1432" r:id="rId12"/>
    <p:sldId id="1433" r:id="rId13"/>
    <p:sldId id="1401" r:id="rId14"/>
    <p:sldId id="1434" r:id="rId15"/>
    <p:sldId id="1436" r:id="rId16"/>
    <p:sldId id="1437" r:id="rId17"/>
    <p:sldId id="1438" r:id="rId18"/>
    <p:sldId id="1439" r:id="rId19"/>
    <p:sldId id="1440" r:id="rId20"/>
    <p:sldId id="1441" r:id="rId21"/>
    <p:sldId id="1442" r:id="rId22"/>
    <p:sldId id="1443" r:id="rId23"/>
    <p:sldId id="1454" r:id="rId24"/>
    <p:sldId id="1444" r:id="rId25"/>
    <p:sldId id="1445" r:id="rId26"/>
    <p:sldId id="1410" r:id="rId27"/>
    <p:sldId id="1424" r:id="rId28"/>
    <p:sldId id="1427" r:id="rId29"/>
    <p:sldId id="1455" r:id="rId30"/>
    <p:sldId id="1415" r:id="rId31"/>
    <p:sldId id="1448" r:id="rId32"/>
    <p:sldId id="1449" r:id="rId33"/>
    <p:sldId id="1425" r:id="rId34"/>
    <p:sldId id="1426" r:id="rId35"/>
    <p:sldId id="1453" r:id="rId36"/>
    <p:sldId id="1416" r:id="rId37"/>
    <p:sldId id="1417" r:id="rId38"/>
    <p:sldId id="1366" r:id="rId39"/>
    <p:sldId id="1446" r:id="rId40"/>
    <p:sldId id="1447" r:id="rId41"/>
    <p:sldId id="1450" r:id="rId42"/>
    <p:sldId id="1451" r:id="rId43"/>
    <p:sldId id="1452" r:id="rId44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687"/>
    <a:srgbClr val="00CAC5"/>
    <a:srgbClr val="DDDDDD"/>
    <a:srgbClr val="B2B2B2"/>
    <a:srgbClr val="FFFFFF"/>
    <a:srgbClr val="808080"/>
    <a:srgbClr val="5F5F5F"/>
    <a:srgbClr val="000000"/>
    <a:srgbClr val="C0C0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40" autoAdjust="0"/>
    <p:restoredTop sz="95083" autoAdjust="0"/>
  </p:normalViewPr>
  <p:slideViewPr>
    <p:cSldViewPr snapToObjects="1">
      <p:cViewPr varScale="1">
        <p:scale>
          <a:sx n="83" d="100"/>
          <a:sy n="83" d="100"/>
        </p:scale>
        <p:origin x="204" y="17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12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3707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Shape 10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100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1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657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75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7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897" name="Shape 897"/>
          <p:cNvSpPr txBox="1"/>
          <p:nvPr/>
        </p:nvSpPr>
        <p:spPr>
          <a:xfrm>
            <a:off x="2547247" y="4045225"/>
            <a:ext cx="61464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dirty="0"/>
          </a:p>
        </p:txBody>
      </p:sp>
      <p:sp>
        <p:nvSpPr>
          <p:cNvPr id="898" name="Shape 898"/>
          <p:cNvSpPr txBox="1"/>
          <p:nvPr/>
        </p:nvSpPr>
        <p:spPr>
          <a:xfrm>
            <a:off x="32346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			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912" name="Shape 912"/>
          <p:cNvGraphicFramePr/>
          <p:nvPr/>
        </p:nvGraphicFramePr>
        <p:xfrm>
          <a:off x="1271464" y="2135361"/>
          <a:ext cx="9847350" cy="3573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7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Trained on KITTI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Trained on GTAV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GTA Test Data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LOG10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RMS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data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 descr="Image result for placeholder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6140" y="1839671"/>
            <a:ext cx="3363550" cy="2522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/>
          <p:nvPr/>
        </p:nvCxnSpPr>
        <p:spPr>
          <a:xfrm rot="10800000">
            <a:off x="10872090" y="1988841"/>
            <a:ext cx="0" cy="22322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0" name="Shape 990"/>
          <p:cNvCxnSpPr/>
          <p:nvPr/>
        </p:nvCxnSpPr>
        <p:spPr>
          <a:xfrm rot="10800000">
            <a:off x="10872090" y="1839671"/>
            <a:ext cx="0" cy="1491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1" name="Shape 991"/>
          <p:cNvCxnSpPr/>
          <p:nvPr/>
        </p:nvCxnSpPr>
        <p:spPr>
          <a:xfrm>
            <a:off x="10865946" y="4221088"/>
            <a:ext cx="0" cy="1440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2" name="Shape 992"/>
          <p:cNvCxnSpPr/>
          <p:nvPr/>
        </p:nvCxnSpPr>
        <p:spPr>
          <a:xfrm>
            <a:off x="7464152" y="4486112"/>
            <a:ext cx="313234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4" name="Shape 994"/>
          <p:cNvCxnSpPr/>
          <p:nvPr/>
        </p:nvCxnSpPr>
        <p:spPr>
          <a:xfrm rot="10800000">
            <a:off x="7356140" y="4486112"/>
            <a:ext cx="1080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5" name="Shape 995"/>
          <p:cNvCxnSpPr/>
          <p:nvPr/>
        </p:nvCxnSpPr>
        <p:spPr>
          <a:xfrm>
            <a:off x="10568880" y="4486112"/>
            <a:ext cx="1716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585120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px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8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18085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trainset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1809750" y="2279416"/>
            <a:ext cx="284609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72" y="2284010"/>
            <a:ext cx="2857500" cy="2857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204" y="227521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40CC5DB3-8B79-4A63-9CCA-522810045A11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trainset</a:t>
            </a:r>
            <a:endParaRPr lang="en-US" b="1" dirty="0"/>
          </a:p>
        </p:txBody>
      </p:sp>
      <p:sp>
        <p:nvSpPr>
          <p:cNvPr id="1023" name="Shape 102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25" name="Shape 102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6" name="Shape 102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8" name="Shape 102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1809749" y="2299692"/>
            <a:ext cx="2846091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3DE4F2-7F2F-4744-B73F-6DEE3AF4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993" y="2299692"/>
            <a:ext cx="2857500" cy="28575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CB7009D-801E-48CB-BC2C-321DF474A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646" y="229969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7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trainset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1809750" y="2299692"/>
            <a:ext cx="284609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36" y="2290955"/>
            <a:ext cx="2857500" cy="28575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932" y="229095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trainset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48" name="Shape 104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1809750" y="2299692"/>
            <a:ext cx="284609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A00ED38-6581-41E4-B799-18AF52662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822" y="2299692"/>
            <a:ext cx="2857500" cy="28575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21C04BA-62A1-4B04-8E0D-EE4A7FC3D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534" y="229969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6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/>
        </p:nvGraphicFramePr>
        <p:xfrm>
          <a:off x="1271464" y="2135361"/>
          <a:ext cx="9847350" cy="3573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7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Trained on KITTI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Trained on GTA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KITTI Test Data</a:t>
                      </a:r>
                      <a:endParaRPr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GTA Test Data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MAPE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MSE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RMSE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(fully convolution mode)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Uses predefined default boxes with different sizes and ratios (adjustment according dataset)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 default box IOU will be calculated with ground truth boxes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6 boxes per cell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  <a:p>
            <a:pPr marL="459305" lvl="1" indent="-230711"/>
            <a:r>
              <a:rPr lang="en-US" dirty="0"/>
              <a:t>Non-maximum suppression is used to obtain final boxes when predicting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205" y="2806185"/>
            <a:ext cx="4462715" cy="1493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1082" name="Shape 1082"/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1083" name="Shape 108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4" name="Shape 108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1928" y="2744924"/>
            <a:ext cx="3873548" cy="185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>
            <p:extLst>
              <p:ext uri="{D42A27DB-BD31-4B8C-83A1-F6EECF244321}">
                <p14:modId xmlns:p14="http://schemas.microsoft.com/office/powerpoint/2010/main" val="1016363405"/>
              </p:ext>
            </p:extLst>
          </p:nvPr>
        </p:nvGraphicFramePr>
        <p:xfrm>
          <a:off x="2138536" y="4057858"/>
          <a:ext cx="7557864" cy="159283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5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5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Without Depth Channel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 Depth Channel (GTA V)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1800" dirty="0"/>
                        <a:t>With Depth Channel (KITTI)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mAP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IoU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2063552" y="5638801"/>
            <a:ext cx="5544616" cy="694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Parameters: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Class threshold: 0.8, #classes=8, </a:t>
            </a:r>
            <a:r>
              <a:rPr lang="en-US" sz="18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nms</a:t>
            </a: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-threshold: 0.3</a:t>
            </a:r>
            <a:endParaRPr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76146EC-BE7D-4657-B3B2-251189BB3EE0}"/>
              </a:ext>
            </a:extLst>
          </p:cNvPr>
          <p:cNvGrpSpPr/>
          <p:nvPr/>
        </p:nvGrpSpPr>
        <p:grpSpPr>
          <a:xfrm>
            <a:off x="2207568" y="1764209"/>
            <a:ext cx="1948219" cy="2187180"/>
            <a:chOff x="983432" y="1935152"/>
            <a:chExt cx="1948219" cy="2187180"/>
          </a:xfrm>
        </p:grpSpPr>
        <p:pic>
          <p:nvPicPr>
            <p:cNvPr id="1102" name="Shape 11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432" y="1935152"/>
              <a:ext cx="1793534" cy="1780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4" name="Shape 1104"/>
            <p:cNvSpPr txBox="1"/>
            <p:nvPr/>
          </p:nvSpPr>
          <p:spPr>
            <a:xfrm>
              <a:off x="1211308" y="3660667"/>
              <a:ext cx="17203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KITTI RGB </a:t>
              </a:r>
              <a:endParaRPr sz="2000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B4BC797-FA4C-4F28-87AF-7CF600BA929E}"/>
              </a:ext>
            </a:extLst>
          </p:cNvPr>
          <p:cNvGrpSpPr/>
          <p:nvPr/>
        </p:nvGrpSpPr>
        <p:grpSpPr>
          <a:xfrm>
            <a:off x="4835860" y="1759875"/>
            <a:ext cx="2034693" cy="2201416"/>
            <a:chOff x="3611724" y="1930818"/>
            <a:chExt cx="2034693" cy="2201416"/>
          </a:xfrm>
        </p:grpSpPr>
        <p:pic>
          <p:nvPicPr>
            <p:cNvPr id="1103" name="Shape 1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11724" y="1930818"/>
              <a:ext cx="1793534" cy="1779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5" name="Shape 1105"/>
            <p:cNvSpPr txBox="1"/>
            <p:nvPr/>
          </p:nvSpPr>
          <p:spPr>
            <a:xfrm>
              <a:off x="3786858" y="3670569"/>
              <a:ext cx="18595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FCRN pred.</a:t>
              </a:r>
              <a:endParaRPr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06" name="Shape 1106"/>
          <p:cNvSpPr/>
          <p:nvPr/>
        </p:nvSpPr>
        <p:spPr>
          <a:xfrm>
            <a:off x="4115780" y="250197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8C54D63-65DB-4955-8C99-D6F6EFC8DC50}"/>
              </a:ext>
            </a:extLst>
          </p:cNvPr>
          <p:cNvGrpSpPr/>
          <p:nvPr/>
        </p:nvGrpSpPr>
        <p:grpSpPr>
          <a:xfrm>
            <a:off x="7822560" y="1759875"/>
            <a:ext cx="1970942" cy="2191513"/>
            <a:chOff x="2120115" y="4280155"/>
            <a:chExt cx="1970942" cy="2191513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EDB0FFD6-3D70-4D3E-BE2F-20895FB16D13}"/>
                </a:ext>
              </a:extLst>
            </p:cNvPr>
            <p:cNvGrpSpPr/>
            <p:nvPr/>
          </p:nvGrpSpPr>
          <p:grpSpPr>
            <a:xfrm>
              <a:off x="2120115" y="4280155"/>
              <a:ext cx="1970942" cy="1779799"/>
              <a:chOff x="2120115" y="4280155"/>
              <a:chExt cx="1970942" cy="1779799"/>
            </a:xfrm>
          </p:grpSpPr>
          <p:pic>
            <p:nvPicPr>
              <p:cNvPr id="1107" name="Shape 110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297523" y="4280155"/>
                <a:ext cx="1793534" cy="1779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8" name="Shape 1108"/>
              <p:cNvSpPr/>
              <p:nvPr/>
            </p:nvSpPr>
            <p:spPr>
              <a:xfrm>
                <a:off x="2518089" y="5103186"/>
                <a:ext cx="643336" cy="576064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09" name="Shape 1109"/>
              <p:cNvSpPr/>
              <p:nvPr/>
            </p:nvSpPr>
            <p:spPr>
              <a:xfrm>
                <a:off x="2120115" y="5103186"/>
                <a:ext cx="643336" cy="792088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1110" name="Shape 1110"/>
            <p:cNvSpPr txBox="1"/>
            <p:nvPr/>
          </p:nvSpPr>
          <p:spPr>
            <a:xfrm>
              <a:off x="2538641" y="6010003"/>
              <a:ext cx="13112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SSD pred.</a:t>
              </a:r>
              <a:endParaRPr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6992936" y="251997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82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28EE30-C293-4A39-8964-64C7AA4A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927924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(SSD:FCN)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28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3508520" y="4045213"/>
            <a:ext cx="4197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/>
          </a:p>
        </p:txBody>
      </p:sp>
      <p:sp>
        <p:nvSpPr>
          <p:cNvPr id="886" name="Shape 886"/>
          <p:cNvSpPr txBox="1"/>
          <p:nvPr/>
        </p:nvSpPr>
        <p:spPr>
          <a:xfrm>
            <a:off x="3335720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		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2353</Words>
  <Application>Microsoft Office PowerPoint</Application>
  <PresentationFormat>Breitbild</PresentationFormat>
  <Paragraphs>467</Paragraphs>
  <Slides>42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3. FCRN-SSD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1756</cp:revision>
  <dcterms:created xsi:type="dcterms:W3CDTF">2014-10-08T23:03:32Z</dcterms:created>
  <dcterms:modified xsi:type="dcterms:W3CDTF">2018-03-20T17:46:48Z</dcterms:modified>
</cp:coreProperties>
</file>